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9"/>
  </p:notesMasterIdLst>
  <p:handoutMasterIdLst>
    <p:handoutMasterId r:id="rId30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9" r:id="rId16"/>
    <p:sldId id="3800" r:id="rId17"/>
    <p:sldId id="3801" r:id="rId18"/>
    <p:sldId id="3802" r:id="rId19"/>
    <p:sldId id="3803" r:id="rId20"/>
    <p:sldId id="3804" r:id="rId21"/>
    <p:sldId id="3794" r:id="rId22"/>
    <p:sldId id="3775" r:id="rId23"/>
    <p:sldId id="3787" r:id="rId24"/>
    <p:sldId id="3788" r:id="rId25"/>
    <p:sldId id="3789" r:id="rId26"/>
    <p:sldId id="3795" r:id="rId27"/>
    <p:sldId id="326" r:id="rId28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9"/>
            <p14:sldId id="3800"/>
            <p14:sldId id="3801"/>
            <p14:sldId id="3802"/>
            <p14:sldId id="3803"/>
            <p14:sldId id="3804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7" autoAdjust="0"/>
  </p:normalViewPr>
  <p:slideViewPr>
    <p:cSldViewPr snapToGrid="0">
      <p:cViewPr varScale="1">
        <p:scale>
          <a:sx n="72" d="100"/>
          <a:sy n="72" d="100"/>
        </p:scale>
        <p:origin x="2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/>
              <a:t> Service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91" y="4353051"/>
            <a:ext cx="1264025" cy="1703341"/>
            <a:chOff x="4047909" y="2631167"/>
            <a:chExt cx="1264205" cy="17035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119824" y="3861927"/>
              <a:ext cx="1120375" cy="472823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Hub</a:t>
              </a: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91" y="4353051"/>
            <a:ext cx="1264025" cy="1703341"/>
            <a:chOff x="4047909" y="2631167"/>
            <a:chExt cx="1264205" cy="17035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119824" y="3861927"/>
              <a:ext cx="1120375" cy="472823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Hub</a:t>
              </a: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91" y="4353051"/>
            <a:ext cx="1264025" cy="1703341"/>
            <a:chOff x="4047909" y="2631167"/>
            <a:chExt cx="1264205" cy="17035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119824" y="3861927"/>
              <a:ext cx="1120375" cy="472823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Hub</a:t>
              </a: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91" y="4353051"/>
            <a:ext cx="1264025" cy="1703341"/>
            <a:chOff x="4047909" y="2631167"/>
            <a:chExt cx="1264205" cy="17035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119824" y="3861927"/>
              <a:ext cx="1120375" cy="472823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Hub</a:t>
              </a: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91" y="4353051"/>
            <a:ext cx="1264025" cy="1703341"/>
            <a:chOff x="4047909" y="2631167"/>
            <a:chExt cx="1264205" cy="17035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119824" y="3861927"/>
              <a:ext cx="1120375" cy="472823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Hub</a:t>
              </a: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2545</TotalTime>
  <Words>1258</Words>
  <Application>Microsoft Office PowerPoint</Application>
  <PresentationFormat>Custom</PresentationFormat>
  <Paragraphs>357</Paragraphs>
  <Slides>24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406</cp:revision>
  <dcterms:created xsi:type="dcterms:W3CDTF">2018-10-05T19:03:14Z</dcterms:created>
  <dcterms:modified xsi:type="dcterms:W3CDTF">2019-02-07T01:02:02Z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